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MeteoMetrics Weather Station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2743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 professional-grade weather dashboard by Tobi Odika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Activity Suggestions</a:t>
            </a:r>
          </a:p>
        </p:txBody>
      </p:sp>
      <p:pic>
        <p:nvPicPr>
          <p:cNvPr id="3" name="Picture 2" descr="08_activity_sugges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Weather Poetry</a:t>
            </a:r>
          </a:p>
        </p:txBody>
      </p:sp>
      <p:pic>
        <p:nvPicPr>
          <p:cNvPr id="3" name="Picture 2" descr="09_poetry_genera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Weather History</a:t>
            </a:r>
          </a:p>
        </p:txBody>
      </p:sp>
      <p:pic>
        <p:nvPicPr>
          <p:cNvPr id="3" name="Picture 2" descr="10_weather_histo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Settings</a:t>
            </a:r>
          </a:p>
        </p:txBody>
      </p:sp>
      <p:pic>
        <p:nvPicPr>
          <p:cNvPr id="3" name="Picture 2" descr="11_sett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Extra Feature</a:t>
            </a:r>
          </a:p>
        </p:txBody>
      </p:sp>
      <p:pic>
        <p:nvPicPr>
          <p:cNvPr id="3" name="Picture 2" descr="12_extra_fea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Executive Summary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7315200" cy="2743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• 15+ functional tabs with advanced weather tools</a:t>
            </a:r>
          </a:p>
          <a:p>
            <a:r>
              <a:t>• Real-time data, analytics, and machine learning</a:t>
            </a:r>
          </a:p>
          <a:p>
            <a:r>
              <a:t>• 6+ chart types, modern UI, and zero critical bugs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Quick Actions Dashboard</a:t>
            </a:r>
          </a:p>
        </p:txBody>
      </p:sp>
      <p:pic>
        <p:nvPicPr>
          <p:cNvPr id="3" name="Picture 2" descr="01_quick_a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Current Weather View</a:t>
            </a:r>
          </a:p>
        </p:txBody>
      </p:sp>
      <p:pic>
        <p:nvPicPr>
          <p:cNvPr id="3" name="Picture 2" descr="02_current_weath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Forecast Tab</a:t>
            </a:r>
          </a:p>
        </p:txBody>
      </p:sp>
      <p:pic>
        <p:nvPicPr>
          <p:cNvPr id="3" name="Picture 2" descr="03_foreca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Live Weather Radar</a:t>
            </a:r>
          </a:p>
        </p:txBody>
      </p:sp>
      <p:pic>
        <p:nvPicPr>
          <p:cNvPr id="3" name="Picture 2" descr="04_live_weath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Analytics &amp; Trends</a:t>
            </a:r>
          </a:p>
        </p:txBody>
      </p:sp>
      <p:pic>
        <p:nvPicPr>
          <p:cNvPr id="3" name="Picture 2" descr="05_analyt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City Comparison</a:t>
            </a:r>
          </a:p>
        </p:txBody>
      </p:sp>
      <p:pic>
        <p:nvPicPr>
          <p:cNvPr id="3" name="Picture 2" descr="06_cit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4572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Health &amp; Wellness</a:t>
            </a:r>
          </a:p>
        </p:txBody>
      </p:sp>
      <p:pic>
        <p:nvPicPr>
          <p:cNvPr id="3" name="Picture 2" descr="07_health_wellne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269047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